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3"/>
  </p:sldMasterIdLst>
  <p:notesMasterIdLst>
    <p:notesMasterId r:id="rId5"/>
  </p:notesMasterIdLst>
  <p:sldIdLst>
    <p:sldId id="256" r:id="rId4"/>
  </p:sldIdLst>
  <p:sldSz cx="15122525" cy="10693400"/>
  <p:notesSz cx="20929600" cy="29819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69900" indent="-12700"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39800" indent="-25400"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409700" indent="-38100"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81188" indent="-52388" algn="l" rtl="0" fontAlgn="base">
      <a:spcBef>
        <a:spcPct val="0"/>
      </a:spcBef>
      <a:spcAft>
        <a:spcPct val="0"/>
      </a:spcAft>
      <a:defRPr sz="29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914400" rtl="0" eaLnBrk="1" latinLnBrk="0" hangingPunct="1">
      <a:defRPr sz="2900" kern="1200">
        <a:solidFill>
          <a:schemeClr val="tx1"/>
        </a:solidFill>
        <a:latin typeface="Arial" charset="0"/>
        <a:ea typeface="Arial" charset="0"/>
        <a:cs typeface="Arial" charset="0"/>
      </a:defRPr>
    </a:lvl6pPr>
    <a:lvl7pPr marL="2743200" algn="l" defTabSz="914400" rtl="0" eaLnBrk="1" latinLnBrk="0" hangingPunct="1">
      <a:defRPr sz="2900" kern="1200">
        <a:solidFill>
          <a:schemeClr val="tx1"/>
        </a:solidFill>
        <a:latin typeface="Arial" charset="0"/>
        <a:ea typeface="Arial" charset="0"/>
        <a:cs typeface="Arial" charset="0"/>
      </a:defRPr>
    </a:lvl7pPr>
    <a:lvl8pPr marL="3200400" algn="l" defTabSz="914400" rtl="0" eaLnBrk="1" latinLnBrk="0" hangingPunct="1">
      <a:defRPr sz="2900" kern="1200">
        <a:solidFill>
          <a:schemeClr val="tx1"/>
        </a:solidFill>
        <a:latin typeface="Arial" charset="0"/>
        <a:ea typeface="Arial" charset="0"/>
        <a:cs typeface="Arial" charset="0"/>
      </a:defRPr>
    </a:lvl8pPr>
    <a:lvl9pPr marL="3657600" algn="l" defTabSz="914400" rtl="0" eaLnBrk="1" latinLnBrk="0" hangingPunct="1">
      <a:defRPr sz="2900" kern="1200">
        <a:solidFill>
          <a:schemeClr val="tx1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1D42"/>
    <a:srgbClr val="660033"/>
    <a:srgbClr val="00FFFF"/>
    <a:srgbClr val="0033CC"/>
    <a:srgbClr val="0463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4017" autoAdjust="0"/>
    <p:restoredTop sz="94674"/>
  </p:normalViewPr>
  <p:slideViewPr>
    <p:cSldViewPr>
      <p:cViewPr varScale="1">
        <p:scale>
          <a:sx n="55" d="100"/>
          <a:sy n="55" d="100"/>
        </p:scale>
        <p:origin x="60" y="5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9069388" cy="1495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855450" y="0"/>
            <a:ext cx="9069388" cy="1495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6B1396-0F37-463D-B7A1-C1F6173366F1}" type="datetimeFigureOut">
              <a:rPr lang="en-GB" smtClean="0"/>
              <a:t>15/03/2021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48038" y="3727450"/>
            <a:ext cx="14233525" cy="1006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92325" y="14351000"/>
            <a:ext cx="16744950" cy="117411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28324175"/>
            <a:ext cx="9069388" cy="1495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855450" y="28324175"/>
            <a:ext cx="9069388" cy="1495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5500F-5F04-469F-871F-68F30CB22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7226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B5500F-5F04-469F-871F-68F30CB2258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559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8504" y="6598796"/>
            <a:ext cx="25706456" cy="45531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7008" y="12037544"/>
            <a:ext cx="21169448" cy="5428890"/>
          </a:xfrm>
        </p:spPr>
        <p:txBody>
          <a:bodyPr/>
          <a:lstStyle>
            <a:lvl1pPr marL="0" indent="0" algn="ctr">
              <a:buNone/>
              <a:defRPr/>
            </a:lvl1pPr>
            <a:lvl2pPr marL="470322" indent="0" algn="ctr">
              <a:buNone/>
              <a:defRPr/>
            </a:lvl2pPr>
            <a:lvl3pPr marL="940643" indent="0" algn="ctr">
              <a:buNone/>
              <a:defRPr/>
            </a:lvl3pPr>
            <a:lvl4pPr marL="1410965" indent="0" algn="ctr">
              <a:buNone/>
              <a:defRPr/>
            </a:lvl4pPr>
            <a:lvl5pPr marL="1881287" indent="0" algn="ctr">
              <a:buNone/>
              <a:defRPr/>
            </a:lvl5pPr>
            <a:lvl6pPr marL="2351608" indent="0" algn="ctr">
              <a:buNone/>
              <a:defRPr/>
            </a:lvl6pPr>
            <a:lvl7pPr marL="2821930" indent="0" algn="ctr">
              <a:buNone/>
              <a:defRPr/>
            </a:lvl7pPr>
            <a:lvl8pPr marL="3292251" indent="0" algn="ctr">
              <a:buNone/>
              <a:defRPr/>
            </a:lvl8pPr>
            <a:lvl9pPr marL="3762573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7235E1-9EE5-9B4E-A378-16028398161B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42703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2F710A-7EB4-8248-AD16-1A5A614CA6F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26960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27242" y="851140"/>
            <a:ext cx="6803885" cy="181236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2336" y="851140"/>
            <a:ext cx="20258795" cy="181236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37BF9AA-33CA-734A-9E34-8DEFA349FDE5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99340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370172C-9007-214A-B59E-92CD2D2A6BA7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69252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840" y="13649451"/>
            <a:ext cx="25706456" cy="4219549"/>
          </a:xfrm>
        </p:spPr>
        <p:txBody>
          <a:bodyPr anchor="t"/>
          <a:lstStyle>
            <a:lvl1pPr algn="l">
              <a:defRPr sz="41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8840" y="9002690"/>
            <a:ext cx="25706456" cy="4646761"/>
          </a:xfrm>
        </p:spPr>
        <p:txBody>
          <a:bodyPr anchor="b"/>
          <a:lstStyle>
            <a:lvl1pPr marL="0" indent="0">
              <a:buNone/>
              <a:defRPr sz="2100"/>
            </a:lvl1pPr>
            <a:lvl2pPr marL="470322" indent="0">
              <a:buNone/>
              <a:defRPr sz="1900"/>
            </a:lvl2pPr>
            <a:lvl3pPr marL="940643" indent="0">
              <a:buNone/>
              <a:defRPr sz="1600"/>
            </a:lvl3pPr>
            <a:lvl4pPr marL="1410965" indent="0">
              <a:buNone/>
              <a:defRPr sz="1400"/>
            </a:lvl4pPr>
            <a:lvl5pPr marL="1881287" indent="0">
              <a:buNone/>
              <a:defRPr sz="1400"/>
            </a:lvl5pPr>
            <a:lvl6pPr marL="2351608" indent="0">
              <a:buNone/>
              <a:defRPr sz="1400"/>
            </a:lvl6pPr>
            <a:lvl7pPr marL="2821930" indent="0">
              <a:buNone/>
              <a:defRPr sz="1400"/>
            </a:lvl7pPr>
            <a:lvl8pPr marL="3292251" indent="0">
              <a:buNone/>
              <a:defRPr sz="1400"/>
            </a:lvl8pPr>
            <a:lvl9pPr marL="3762573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F7F13A-C50D-2947-AB70-F7A900AB46FF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0676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2336" y="4957313"/>
            <a:ext cx="13531340" cy="14017511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99789" y="4957313"/>
            <a:ext cx="13531339" cy="14017511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F09E48-7AF0-F147-8625-1E9BBEDE6E73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24105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2336" y="4755209"/>
            <a:ext cx="13362219" cy="1981610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0322" indent="0">
              <a:buNone/>
              <a:defRPr sz="2100" b="1"/>
            </a:lvl2pPr>
            <a:lvl3pPr marL="940643" indent="0">
              <a:buNone/>
              <a:defRPr sz="1900" b="1"/>
            </a:lvl3pPr>
            <a:lvl4pPr marL="1410965" indent="0">
              <a:buNone/>
              <a:defRPr sz="1600" b="1"/>
            </a:lvl4pPr>
            <a:lvl5pPr marL="1881287" indent="0">
              <a:buNone/>
              <a:defRPr sz="1600" b="1"/>
            </a:lvl5pPr>
            <a:lvl6pPr marL="2351608" indent="0">
              <a:buNone/>
              <a:defRPr sz="1600" b="1"/>
            </a:lvl6pPr>
            <a:lvl7pPr marL="2821930" indent="0">
              <a:buNone/>
              <a:defRPr sz="1600" b="1"/>
            </a:lvl7pPr>
            <a:lvl8pPr marL="3292251" indent="0">
              <a:buNone/>
              <a:defRPr sz="1600" b="1"/>
            </a:lvl8pPr>
            <a:lvl9pPr marL="376257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2336" y="6736818"/>
            <a:ext cx="13362219" cy="12238005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64030" y="4755209"/>
            <a:ext cx="13367097" cy="1981610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0322" indent="0">
              <a:buNone/>
              <a:defRPr sz="2100" b="1"/>
            </a:lvl2pPr>
            <a:lvl3pPr marL="940643" indent="0">
              <a:buNone/>
              <a:defRPr sz="1900" b="1"/>
            </a:lvl3pPr>
            <a:lvl4pPr marL="1410965" indent="0">
              <a:buNone/>
              <a:defRPr sz="1600" b="1"/>
            </a:lvl4pPr>
            <a:lvl5pPr marL="1881287" indent="0">
              <a:buNone/>
              <a:defRPr sz="1600" b="1"/>
            </a:lvl5pPr>
            <a:lvl6pPr marL="2351608" indent="0">
              <a:buNone/>
              <a:defRPr sz="1600" b="1"/>
            </a:lvl6pPr>
            <a:lvl7pPr marL="2821930" indent="0">
              <a:buNone/>
              <a:defRPr sz="1600" b="1"/>
            </a:lvl7pPr>
            <a:lvl8pPr marL="3292251" indent="0">
              <a:buNone/>
              <a:defRPr sz="1600" b="1"/>
            </a:lvl8pPr>
            <a:lvl9pPr marL="376257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64030" y="6736818"/>
            <a:ext cx="13367097" cy="12238005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0E0976-4050-8849-B93D-C9974A7BE4B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48909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992A00D-80C1-5E42-9731-05E9BE2843A4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00040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AB8E08-0882-4045-8039-B54BFF0D5BD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84546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2336" y="846211"/>
            <a:ext cx="9950519" cy="3598447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3865" y="846211"/>
            <a:ext cx="16907263" cy="18128613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5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2336" y="4444657"/>
            <a:ext cx="9950519" cy="14530166"/>
          </a:xfrm>
        </p:spPr>
        <p:txBody>
          <a:bodyPr/>
          <a:lstStyle>
            <a:lvl1pPr marL="0" indent="0">
              <a:buNone/>
              <a:defRPr sz="1400"/>
            </a:lvl1pPr>
            <a:lvl2pPr marL="470322" indent="0">
              <a:buNone/>
              <a:defRPr sz="1200"/>
            </a:lvl2pPr>
            <a:lvl3pPr marL="940643" indent="0">
              <a:buNone/>
              <a:defRPr sz="1000"/>
            </a:lvl3pPr>
            <a:lvl4pPr marL="1410965" indent="0">
              <a:buNone/>
              <a:defRPr sz="900"/>
            </a:lvl4pPr>
            <a:lvl5pPr marL="1881287" indent="0">
              <a:buNone/>
              <a:defRPr sz="900"/>
            </a:lvl5pPr>
            <a:lvl6pPr marL="2351608" indent="0">
              <a:buNone/>
              <a:defRPr sz="900"/>
            </a:lvl6pPr>
            <a:lvl7pPr marL="2821930" indent="0">
              <a:buNone/>
              <a:defRPr sz="900"/>
            </a:lvl7pPr>
            <a:lvl8pPr marL="3292251" indent="0">
              <a:buNone/>
              <a:defRPr sz="900"/>
            </a:lvl8pPr>
            <a:lvl9pPr marL="376257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0FF174-7C35-1A4B-A6AA-113DC7661084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17535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7381" y="14870294"/>
            <a:ext cx="18146403" cy="1754859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27381" y="1897812"/>
            <a:ext cx="18146403" cy="12745731"/>
          </a:xfrm>
        </p:spPr>
        <p:txBody>
          <a:bodyPr lIns="294019" tIns="147016" rIns="294019" bIns="147016"/>
          <a:lstStyle>
            <a:lvl1pPr marL="0" indent="0">
              <a:buNone/>
              <a:defRPr sz="3300"/>
            </a:lvl1pPr>
            <a:lvl2pPr marL="470322" indent="0">
              <a:buNone/>
              <a:defRPr sz="2900"/>
            </a:lvl2pPr>
            <a:lvl3pPr marL="940643" indent="0">
              <a:buNone/>
              <a:defRPr sz="2500"/>
            </a:lvl3pPr>
            <a:lvl4pPr marL="1410965" indent="0">
              <a:buNone/>
              <a:defRPr sz="2100"/>
            </a:lvl4pPr>
            <a:lvl5pPr marL="1881287" indent="0">
              <a:buNone/>
              <a:defRPr sz="2100"/>
            </a:lvl5pPr>
            <a:lvl6pPr marL="2351608" indent="0">
              <a:buNone/>
              <a:defRPr sz="2100"/>
            </a:lvl6pPr>
            <a:lvl7pPr marL="2821930" indent="0">
              <a:buNone/>
              <a:defRPr sz="2100"/>
            </a:lvl7pPr>
            <a:lvl8pPr marL="3292251" indent="0">
              <a:buNone/>
              <a:defRPr sz="2100"/>
            </a:lvl8pPr>
            <a:lvl9pPr marL="3762573" indent="0">
              <a:buNone/>
              <a:defRPr sz="21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27381" y="16625153"/>
            <a:ext cx="18146403" cy="2492623"/>
          </a:xfrm>
        </p:spPr>
        <p:txBody>
          <a:bodyPr/>
          <a:lstStyle>
            <a:lvl1pPr marL="0" indent="0">
              <a:buNone/>
              <a:defRPr sz="1400"/>
            </a:lvl1pPr>
            <a:lvl2pPr marL="470322" indent="0">
              <a:buNone/>
              <a:defRPr sz="1200"/>
            </a:lvl2pPr>
            <a:lvl3pPr marL="940643" indent="0">
              <a:buNone/>
              <a:defRPr sz="1000"/>
            </a:lvl3pPr>
            <a:lvl4pPr marL="1410965" indent="0">
              <a:buNone/>
              <a:defRPr sz="900"/>
            </a:lvl4pPr>
            <a:lvl5pPr marL="1881287" indent="0">
              <a:buNone/>
              <a:defRPr sz="900"/>
            </a:lvl5pPr>
            <a:lvl6pPr marL="2351608" indent="0">
              <a:buNone/>
              <a:defRPr sz="900"/>
            </a:lvl6pPr>
            <a:lvl7pPr marL="2821930" indent="0">
              <a:buNone/>
              <a:defRPr sz="900"/>
            </a:lvl7pPr>
            <a:lvl8pPr marL="3292251" indent="0">
              <a:buNone/>
              <a:defRPr sz="900"/>
            </a:lvl8pPr>
            <a:lvl9pPr marL="376257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x-non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6CDCD6-9923-B144-AE4C-F2786CB30661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00403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55650" y="428625"/>
            <a:ext cx="13611225" cy="178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47408" tIns="73708" rIns="147408" bIns="7370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55650" y="2495550"/>
            <a:ext cx="13611225" cy="705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47408" tIns="73708" rIns="147408" bIns="7370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5650" y="9737725"/>
            <a:ext cx="3529013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47408" tIns="73708" rIns="147408" bIns="73708" numCol="1" anchor="t" anchorCtr="0" compatLnSpc="1">
            <a:prstTxWarp prst="textNoShape">
              <a:avLst/>
            </a:prstTxWarp>
          </a:bodyPr>
          <a:lstStyle>
            <a:lvl1pPr>
              <a:defRPr sz="2300"/>
            </a:lvl1pPr>
          </a:lstStyle>
          <a:p>
            <a:endParaRPr lang="en-US" altLang="x-non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167313" y="9737725"/>
            <a:ext cx="4787900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47408" tIns="73708" rIns="147408" bIns="73708" numCol="1" anchor="t" anchorCtr="0" compatLnSpc="1">
            <a:prstTxWarp prst="textNoShape">
              <a:avLst/>
            </a:prstTxWarp>
          </a:bodyPr>
          <a:lstStyle>
            <a:lvl1pPr algn="ctr">
              <a:defRPr sz="2300"/>
            </a:lvl1pPr>
          </a:lstStyle>
          <a:p>
            <a:endParaRPr lang="en-US" altLang="x-non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837863" y="9737725"/>
            <a:ext cx="3529012" cy="74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47408" tIns="73708" rIns="147408" bIns="73708" numCol="1" anchor="t" anchorCtr="0" compatLnSpc="1">
            <a:prstTxWarp prst="textNoShape">
              <a:avLst/>
            </a:prstTxWarp>
          </a:bodyPr>
          <a:lstStyle>
            <a:lvl1pPr algn="r">
              <a:defRPr sz="2300"/>
            </a:lvl1pPr>
          </a:lstStyle>
          <a:p>
            <a:fld id="{C65CAD8A-68BD-6243-838A-3DD119E815E1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+mj-lt"/>
          <a:ea typeface="+mj-ea"/>
          <a:cs typeface="+mj-cs"/>
        </a:defRPr>
      </a:lvl1pPr>
      <a:lvl2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" charset="0"/>
        </a:defRPr>
      </a:lvl2pPr>
      <a:lvl3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" charset="0"/>
        </a:defRPr>
      </a:lvl3pPr>
      <a:lvl4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" charset="0"/>
        </a:defRPr>
      </a:lvl4pPr>
      <a:lvl5pPr algn="ctr" defTabSz="1473200" rtl="0" eaLnBrk="1" fontAlgn="base" hangingPunct="1">
        <a:spcBef>
          <a:spcPct val="0"/>
        </a:spcBef>
        <a:spcAft>
          <a:spcPct val="0"/>
        </a:spcAft>
        <a:defRPr sz="7100">
          <a:solidFill>
            <a:schemeClr val="tx2"/>
          </a:solidFill>
          <a:latin typeface="Arial" charset="0"/>
        </a:defRPr>
      </a:lvl5pPr>
      <a:lvl6pPr marL="470322" algn="ctr" defTabSz="2941144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Arial" charset="0"/>
        </a:defRPr>
      </a:lvl6pPr>
      <a:lvl7pPr marL="940643" algn="ctr" defTabSz="2941144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Arial" charset="0"/>
        </a:defRPr>
      </a:lvl7pPr>
      <a:lvl8pPr marL="1410965" algn="ctr" defTabSz="2941144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Arial" charset="0"/>
        </a:defRPr>
      </a:lvl8pPr>
      <a:lvl9pPr marL="1881287" algn="ctr" defTabSz="2941144" rtl="0" eaLnBrk="1" fontAlgn="base" hangingPunct="1">
        <a:spcBef>
          <a:spcPct val="0"/>
        </a:spcBef>
        <a:spcAft>
          <a:spcPct val="0"/>
        </a:spcAft>
        <a:defRPr sz="14200">
          <a:solidFill>
            <a:schemeClr val="tx2"/>
          </a:solidFill>
          <a:latin typeface="Arial" charset="0"/>
        </a:defRPr>
      </a:lvl9pPr>
    </p:titleStyle>
    <p:bodyStyle>
      <a:lvl1pPr marL="554038" indent="-554038" algn="l" defTabSz="1473200" rtl="0" eaLnBrk="1" fontAlgn="base" hangingPunct="1">
        <a:spcBef>
          <a:spcPct val="20000"/>
        </a:spcBef>
        <a:spcAft>
          <a:spcPct val="0"/>
        </a:spcAft>
        <a:buChar char="•"/>
        <a:defRPr sz="5200">
          <a:solidFill>
            <a:schemeClr val="tx1"/>
          </a:solidFill>
          <a:latin typeface="+mn-lt"/>
          <a:ea typeface="+mn-ea"/>
          <a:cs typeface="+mn-cs"/>
        </a:defRPr>
      </a:lvl1pPr>
      <a:lvl2pPr marL="1198563" indent="-460375" algn="l" defTabSz="1473200" rtl="0" eaLnBrk="1" fontAlgn="base" hangingPunct="1">
        <a:spcBef>
          <a:spcPct val="20000"/>
        </a:spcBef>
        <a:spcAft>
          <a:spcPct val="0"/>
        </a:spcAft>
        <a:buChar char="–"/>
        <a:defRPr sz="4500">
          <a:solidFill>
            <a:schemeClr val="tx1"/>
          </a:solidFill>
          <a:latin typeface="+mn-lt"/>
        </a:defRPr>
      </a:lvl2pPr>
      <a:lvl3pPr marL="1843088" indent="-368300" algn="l" defTabSz="1473200" rtl="0" eaLnBrk="1" fontAlgn="base" hangingPunct="1">
        <a:spcBef>
          <a:spcPct val="20000"/>
        </a:spcBef>
        <a:spcAft>
          <a:spcPct val="0"/>
        </a:spcAft>
        <a:buChar char="•"/>
        <a:defRPr sz="3900">
          <a:solidFill>
            <a:schemeClr val="tx1"/>
          </a:solidFill>
          <a:latin typeface="+mn-lt"/>
        </a:defRPr>
      </a:lvl3pPr>
      <a:lvl4pPr marL="2581275" indent="-368300" algn="l" defTabSz="1473200" rtl="0" eaLnBrk="1" fontAlgn="base" hangingPunct="1">
        <a:spcBef>
          <a:spcPct val="20000"/>
        </a:spcBef>
        <a:spcAft>
          <a:spcPct val="0"/>
        </a:spcAft>
        <a:buChar char="–"/>
        <a:defRPr sz="3200">
          <a:solidFill>
            <a:schemeClr val="tx1"/>
          </a:solidFill>
          <a:latin typeface="+mn-lt"/>
        </a:defRPr>
      </a:lvl4pPr>
      <a:lvl5pPr marL="3317875" indent="-368300" algn="l" defTabSz="1473200" rtl="0" eaLnBrk="1" fontAlgn="base" hangingPunct="1">
        <a:spcBef>
          <a:spcPct val="20000"/>
        </a:spcBef>
        <a:spcAft>
          <a:spcPct val="0"/>
        </a:spcAft>
        <a:buChar char="»"/>
        <a:defRPr sz="3200">
          <a:solidFill>
            <a:schemeClr val="tx1"/>
          </a:solidFill>
          <a:latin typeface="+mn-lt"/>
        </a:defRPr>
      </a:lvl5pPr>
      <a:lvl6pPr marL="7089119" indent="-734878" algn="l" defTabSz="2941144" rtl="0" eaLnBrk="1" fontAlgn="base" hangingPunct="1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6pPr>
      <a:lvl7pPr marL="7559441" indent="-734878" algn="l" defTabSz="2941144" rtl="0" eaLnBrk="1" fontAlgn="base" hangingPunct="1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7pPr>
      <a:lvl8pPr marL="8029763" indent="-734878" algn="l" defTabSz="2941144" rtl="0" eaLnBrk="1" fontAlgn="base" hangingPunct="1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8pPr>
      <a:lvl9pPr marL="8500084" indent="-734878" algn="l" defTabSz="2941144" rtl="0" eaLnBrk="1" fontAlgn="base" hangingPunct="1">
        <a:spcBef>
          <a:spcPct val="20000"/>
        </a:spcBef>
        <a:spcAft>
          <a:spcPct val="0"/>
        </a:spcAft>
        <a:buChar char="»"/>
        <a:defRPr sz="6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4064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0322" algn="l" defTabSz="94064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40643" algn="l" defTabSz="94064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10965" algn="l" defTabSz="94064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81287" algn="l" defTabSz="94064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51608" algn="l" defTabSz="94064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21930" algn="l" defTabSz="94064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92251" algn="l" defTabSz="94064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762573" algn="l" defTabSz="940643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D8286E-58CF-403D-B6B1-7DED9793EC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1467775"/>
            <a:ext cx="15122525" cy="9221914"/>
          </a:xfrm>
          <a:prstGeom prst="rect">
            <a:avLst/>
          </a:prstGeom>
        </p:spPr>
      </p:pic>
      <p:sp>
        <p:nvSpPr>
          <p:cNvPr id="2050" name="Line 15"/>
          <p:cNvSpPr>
            <a:spLocks noChangeShapeType="1"/>
          </p:cNvSpPr>
          <p:nvPr/>
        </p:nvSpPr>
        <p:spPr bwMode="auto">
          <a:xfrm>
            <a:off x="0" y="1406525"/>
            <a:ext cx="15122525" cy="0"/>
          </a:xfrm>
          <a:prstGeom prst="line">
            <a:avLst/>
          </a:prstGeom>
          <a:noFill/>
          <a:ln w="1143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4064" tIns="47032" rIns="94064" bIns="47032"/>
          <a:lstStyle/>
          <a:p>
            <a:endParaRPr lang="en-US"/>
          </a:p>
        </p:txBody>
      </p:sp>
      <p:pic>
        <p:nvPicPr>
          <p:cNvPr id="2051" name="Picture 17" descr="logo larg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946525" cy="1357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 descr="use RH modified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2613" y="0"/>
            <a:ext cx="5662612" cy="136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4" name="Text Box 6"/>
          <p:cNvSpPr txBox="1">
            <a:spLocks noChangeArrowheads="1"/>
          </p:cNvSpPr>
          <p:nvPr/>
        </p:nvSpPr>
        <p:spPr bwMode="auto">
          <a:xfrm>
            <a:off x="1" y="1567243"/>
            <a:ext cx="15122524" cy="493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7165" tIns="23582" rIns="47165" bIns="23582">
            <a:spAutoFit/>
          </a:bodyPr>
          <a:lstStyle>
            <a:lvl1pPr defTabSz="1433513" eaLnBrk="0" hangingPunct="0">
              <a:defRPr sz="29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1433513" eaLnBrk="0" hangingPunct="0">
              <a:defRPr sz="29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1433513" eaLnBrk="0" hangingPunct="0">
              <a:defRPr sz="29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1433513" eaLnBrk="0" hangingPunct="0">
              <a:defRPr sz="29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1433513" eaLnBrk="0" hangingPunct="0">
              <a:defRPr sz="29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1433513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1433513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1433513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1433513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x-none" dirty="0">
                <a:solidFill>
                  <a:schemeClr val="bg1"/>
                </a:solidFill>
              </a:rPr>
              <a:t>Name: Billy Strange                                     Supervisor: Dr Michael </a:t>
            </a:r>
            <a:r>
              <a:rPr lang="en-US" altLang="x-none" dirty="0" err="1">
                <a:solidFill>
                  <a:schemeClr val="bg1"/>
                </a:solidFill>
              </a:rPr>
              <a:t>Kampouridis</a:t>
            </a:r>
            <a:endParaRPr lang="en-US" altLang="x-none" dirty="0">
              <a:solidFill>
                <a:schemeClr val="bg1"/>
              </a:solidFill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208220" y="5191150"/>
            <a:ext cx="3540125" cy="52681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9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just" eaLnBrk="1" hangingPunct="1"/>
            <a:r>
              <a:rPr lang="en-GB" altLang="x-none" sz="2000" u="sng" dirty="0">
                <a:latin typeface="Calibri" panose="020F0502020204030204" pitchFamily="34" charset="0"/>
                <a:cs typeface="Calibri" panose="020F0502020204030204" pitchFamily="34" charset="0"/>
              </a:rPr>
              <a:t>Explanation</a:t>
            </a:r>
            <a:endParaRPr lang="en-US" altLang="x-none" sz="2000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 algn="just" eaLnBrk="1" hangingPunct="1">
              <a:buFont typeface="Arial" panose="020B0604020202020204" pitchFamily="34" charset="0"/>
              <a:buChar char="•"/>
            </a:pPr>
            <a:r>
              <a:rPr lang="en-US" alt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This project's objective is to create a 3D Graphics engine from scratch without the use of an available advanced graphics engine</a:t>
            </a:r>
          </a:p>
          <a:p>
            <a:pPr marL="285750" indent="-285750" algn="just" eaLnBrk="1" hangingPunct="1">
              <a:buFont typeface="Arial" panose="020B0604020202020204" pitchFamily="34" charset="0"/>
              <a:buChar char="•"/>
            </a:pPr>
            <a:r>
              <a:rPr lang="en-US" alt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The aim is to implement as many features as possible whilst also making it simple to use for someone that would like to create a game or application</a:t>
            </a:r>
          </a:p>
          <a:p>
            <a:pPr marL="285750" indent="-285750" algn="just" eaLnBrk="1" hangingPunct="1">
              <a:buFont typeface="Arial" panose="020B0604020202020204" pitchFamily="34" charset="0"/>
              <a:buChar char="•"/>
            </a:pPr>
            <a:r>
              <a:rPr lang="en-US" alt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To do this most of the operations are hidden from the user so they only must write a few lines of code to produce something</a:t>
            </a:r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3946525" y="2183379"/>
            <a:ext cx="7264401" cy="38637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9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u="sng" dirty="0">
                <a:solidFill>
                  <a:srgbClr val="0E101A"/>
                </a:solidFill>
              </a:rPr>
              <a:t>Features</a:t>
            </a:r>
            <a:endParaRPr lang="en-GB" sz="2000" dirty="0">
              <a:solidFill>
                <a:srgbClr val="0E101A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dirty="0">
                <a:solidFill>
                  <a:srgbClr val="0E101A"/>
                </a:solidFill>
              </a:rPr>
              <a:t>•A functioning 3D graphics engine that a user can use to create an application/game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dirty="0">
                <a:solidFill>
                  <a:srgbClr val="0E101A"/>
                </a:solidFill>
              </a:rPr>
              <a:t>•Ability to add several objects with the ability to add textures to each object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dirty="0">
                <a:solidFill>
                  <a:srgbClr val="0E101A"/>
                </a:solidFill>
              </a:rPr>
              <a:t>•Player collision with all objects and able to toggle this on or off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dirty="0">
                <a:solidFill>
                  <a:srgbClr val="0E101A"/>
                </a:solidFill>
              </a:rPr>
              <a:t>•A first-person camera view with the ability to change the starting position and direction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dirty="0">
                <a:solidFill>
                  <a:srgbClr val="0E101A"/>
                </a:solidFill>
              </a:rPr>
              <a:t>•Able to change the background colour of the 3D world 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sz="2000" dirty="0">
                <a:solidFill>
                  <a:srgbClr val="0E101A"/>
                </a:solidFill>
              </a:rPr>
              <a:t>•Directional lighting and able to change the direction of the light</a:t>
            </a:r>
          </a:p>
        </p:txBody>
      </p:sp>
      <p:sp>
        <p:nvSpPr>
          <p:cNvPr id="2058" name="Rectangle 10"/>
          <p:cNvSpPr>
            <a:spLocks noChangeArrowheads="1"/>
          </p:cNvSpPr>
          <p:nvPr/>
        </p:nvSpPr>
        <p:spPr bwMode="auto">
          <a:xfrm>
            <a:off x="11403246" y="5426182"/>
            <a:ext cx="3540125" cy="386069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9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GB" altLang="x-none" sz="2000" u="sng" dirty="0">
                <a:latin typeface="Calibri" panose="020F0502020204030204" pitchFamily="34" charset="0"/>
                <a:cs typeface="Calibri" panose="020F0502020204030204" pitchFamily="34" charset="0"/>
              </a:rPr>
              <a:t>Implementation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GB" alt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This project was coded in C# using Visual Studio as the platform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GB" alt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This project also uses OpenGL to draw the graphics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GB" alt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There will also be a wiki available for new users to use to understand how to use the graphics engine</a:t>
            </a:r>
          </a:p>
        </p:txBody>
      </p:sp>
      <p:sp>
        <p:nvSpPr>
          <p:cNvPr id="2059" name="TextBox 11"/>
          <p:cNvSpPr txBox="1">
            <a:spLocks noChangeArrowheads="1"/>
          </p:cNvSpPr>
          <p:nvPr/>
        </p:nvSpPr>
        <p:spPr bwMode="auto">
          <a:xfrm>
            <a:off x="4989513" y="346075"/>
            <a:ext cx="5286375" cy="53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9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dirty="0"/>
              <a:t>Create a 3D Graphics Engine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824445-C797-4ACD-99CE-F81DB2AD66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2651" y="2183379"/>
            <a:ext cx="3555389" cy="2791749"/>
          </a:xfrm>
          <a:prstGeom prst="rect">
            <a:avLst/>
          </a:prstGeom>
        </p:spPr>
      </p:pic>
      <p:pic>
        <p:nvPicPr>
          <p:cNvPr id="8" name="screen-recorder-tue-mar-16-2021-23-44-53">
            <a:hlinkClick r:id="" action="ppaction://media"/>
            <a:extLst>
              <a:ext uri="{FF2B5EF4-FFF2-40B4-BE49-F238E27FC236}">
                <a16:creationId xmlns:a16="http://schemas.microsoft.com/office/drawing/2014/main" id="{1C5C26FF-1CD0-4A3E-A33B-6F64E113BC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956566" y="6277588"/>
            <a:ext cx="7244317" cy="4181680"/>
          </a:xfrm>
          <a:prstGeom prst="rect">
            <a:avLst/>
          </a:prstGeom>
        </p:spPr>
      </p:pic>
      <p:sp>
        <p:nvSpPr>
          <p:cNvPr id="20" name="Rectangle 10">
            <a:extLst>
              <a:ext uri="{FF2B5EF4-FFF2-40B4-BE49-F238E27FC236}">
                <a16:creationId xmlns:a16="http://schemas.microsoft.com/office/drawing/2014/main" id="{4C77F185-7EDB-4E38-815E-F9C84154A5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03246" y="9461543"/>
            <a:ext cx="3540125" cy="9977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sz="29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9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9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GB" altLang="x-none" sz="2000" dirty="0">
                <a:latin typeface="Calibri" panose="020F0502020204030204" pitchFamily="34" charset="0"/>
                <a:cs typeface="Calibri" panose="020F0502020204030204" pitchFamily="34" charset="0"/>
              </a:rPr>
              <a:t>&lt;- This clip shows a created world with player collision in place</a:t>
            </a:r>
          </a:p>
        </p:txBody>
      </p:sp>
      <p:pic>
        <p:nvPicPr>
          <p:cNvPr id="1026" name="Picture 2" descr="C# Development Fundamentals Learning Path | Pluralsight">
            <a:extLst>
              <a:ext uri="{FF2B5EF4-FFF2-40B4-BE49-F238E27FC236}">
                <a16:creationId xmlns:a16="http://schemas.microsoft.com/office/drawing/2014/main" id="{ACB7AEEA-F3E7-4ADC-99B5-72518535A3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8" t="19485" r="23220" b="19915"/>
          <a:stretch/>
        </p:blipFill>
        <p:spPr bwMode="auto">
          <a:xfrm>
            <a:off x="11763286" y="2183379"/>
            <a:ext cx="2854760" cy="3166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28590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5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28590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5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D40E6585C8784EB4F7A91A219ECB38" ma:contentTypeVersion="0" ma:contentTypeDescription="Create a new document." ma:contentTypeScope="" ma:versionID="225f1df7c0d1d866e72199d38b91779e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69E428E-B4E8-4A06-9EB6-04820EC0F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54D0D3C5-34E4-4C50-AEF0-1975AC22AD5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2172</TotalTime>
  <Words>230</Words>
  <Application>Microsoft Office PowerPoint</Application>
  <PresentationFormat>Custom</PresentationFormat>
  <Paragraphs>19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Vickers, Anthony J</dc:creator>
  <cp:lastModifiedBy>Strange, Billy M</cp:lastModifiedBy>
  <cp:revision>40</cp:revision>
  <dcterms:created xsi:type="dcterms:W3CDTF">2017-01-16T10:10:48Z</dcterms:created>
  <dcterms:modified xsi:type="dcterms:W3CDTF">2021-03-17T03:29:30Z</dcterms:modified>
</cp:coreProperties>
</file>

<file path=docProps/thumbnail.jpeg>
</file>